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64" r:id="rId4"/>
    <p:sldId id="259" r:id="rId5"/>
    <p:sldId id="261" r:id="rId6"/>
    <p:sldId id="262" r:id="rId7"/>
    <p:sldId id="260" r:id="rId8"/>
    <p:sldId id="267" r:id="rId9"/>
    <p:sldId id="268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8988" autoAdjust="0"/>
  </p:normalViewPr>
  <p:slideViewPr>
    <p:cSldViewPr>
      <p:cViewPr>
        <p:scale>
          <a:sx n="110" d="100"/>
          <a:sy n="110" d="100"/>
        </p:scale>
        <p:origin x="12" y="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CE0F9-16DF-4B8F-83A8-D57640F504FE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BEEC2-A369-47C3-8AB9-5FA7329E9F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7489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BEEC2-A369-47C3-8AB9-5FA7329E9FF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93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FFCA-70E7-4A9A-9DBE-216A4BA4F561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A83880-E4F0-4ED9-AFEF-0884DEE89B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661FFCA-70E7-4A9A-9DBE-216A4BA4F561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4A83880-E4F0-4ED9-AFEF-0884DEE89B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FFCA-70E7-4A9A-9DBE-216A4BA4F561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3880-E4F0-4ED9-AFEF-0884DEE89B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FFCA-70E7-4A9A-9DBE-216A4BA4F561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3880-E4F0-4ED9-AFEF-0884DEE89B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3880-E4F0-4ED9-AFEF-0884DEE89B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FFCA-70E7-4A9A-9DBE-216A4BA4F561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FFCA-70E7-4A9A-9DBE-216A4BA4F561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3880-E4F0-4ED9-AFEF-0884DEE89B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FFCA-70E7-4A9A-9DBE-216A4BA4F561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3880-E4F0-4ED9-AFEF-0884DEE89B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661FFCA-70E7-4A9A-9DBE-216A4BA4F561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4A83880-E4F0-4ED9-AFEF-0884DEE89B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FFCA-70E7-4A9A-9DBE-216A4BA4F561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A83880-E4F0-4ED9-AFEF-0884DEE89B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FFCA-70E7-4A9A-9DBE-216A4BA4F561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3880-E4F0-4ED9-AFEF-0884DEE89B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FFCA-70E7-4A9A-9DBE-216A4BA4F561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3880-E4F0-4ED9-AFEF-0884DEE89B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661FFCA-70E7-4A9A-9DBE-216A4BA4F561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4A83880-E4F0-4ED9-AFEF-0884DEE89B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643050"/>
            <a:ext cx="8305800" cy="864096"/>
          </a:xfrm>
        </p:spPr>
        <p:txBody>
          <a:bodyPr/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«Автомобильный цех» страны: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71</a:t>
            </a:r>
            <a:r>
              <a:rPr lang="ru-RU" sz="3200" b="1" dirty="0" smtClean="0"/>
              <a:t>%-легковых</a:t>
            </a:r>
            <a:br>
              <a:rPr lang="ru-RU" sz="3200" b="1" dirty="0" smtClean="0"/>
            </a:br>
            <a:r>
              <a:rPr lang="ru-RU" sz="3200" b="1" dirty="0" smtClean="0"/>
              <a:t>и 17%-грузовых автомобилей</a:t>
            </a:r>
            <a:endParaRPr lang="ru-RU" sz="32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8992" y="4429132"/>
            <a:ext cx="2430964" cy="1962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12" y="2643182"/>
            <a:ext cx="2283392" cy="1936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472" y="2786058"/>
            <a:ext cx="2574536" cy="1936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7018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1500174"/>
            <a:ext cx="4500594" cy="4572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800" b="1" dirty="0"/>
              <a:t>"АвтоВАЗ" является </a:t>
            </a:r>
            <a:r>
              <a:rPr lang="ru-RU" sz="2800" b="1" dirty="0" smtClean="0"/>
              <a:t>крупнейшим </a:t>
            </a:r>
            <a:r>
              <a:rPr lang="ru-RU" sz="2800" b="1" dirty="0"/>
              <a:t>производителем легковых </a:t>
            </a:r>
            <a:r>
              <a:rPr lang="ru-RU" sz="2800" b="1" dirty="0" smtClean="0"/>
              <a:t>автомобилей не </a:t>
            </a:r>
            <a:r>
              <a:rPr lang="ru-RU" sz="2800" b="1" dirty="0"/>
              <a:t>только в России, но и в </a:t>
            </a:r>
            <a:r>
              <a:rPr lang="ru-RU" sz="2800" b="1" dirty="0" smtClean="0"/>
              <a:t>Европе.</a:t>
            </a:r>
          </a:p>
          <a:p>
            <a:pPr marL="0" indent="0">
              <a:buNone/>
            </a:pPr>
            <a:r>
              <a:rPr lang="ru-RU" sz="2800" b="1" dirty="0" smtClean="0"/>
              <a:t> </a:t>
            </a:r>
            <a:r>
              <a:rPr lang="ru-RU" sz="2800" b="1" dirty="0"/>
              <a:t>В среднем в год выпускается более 800 </a:t>
            </a:r>
            <a:r>
              <a:rPr lang="ru-RU" sz="2800" b="1" dirty="0" smtClean="0"/>
              <a:t>000 автомобилей</a:t>
            </a:r>
            <a:r>
              <a:rPr lang="ru-RU" sz="2800" b="1" dirty="0" smtClean="0"/>
              <a:t>.</a:t>
            </a:r>
            <a:endParaRPr lang="ru-RU" sz="2800" b="1" dirty="0" smtClean="0"/>
          </a:p>
          <a:p>
            <a:pPr marL="0" indent="0">
              <a:buNone/>
            </a:pPr>
            <a:r>
              <a:rPr lang="ru-RU" sz="2800" b="1" dirty="0" smtClean="0"/>
              <a:t> </a:t>
            </a:r>
            <a:r>
              <a:rPr lang="ru-RU" sz="2800" b="1" dirty="0"/>
              <a:t>Одним из крупнейших </a:t>
            </a:r>
            <a:r>
              <a:rPr lang="ru-RU" sz="2800" b="1" dirty="0" smtClean="0"/>
              <a:t>рынков, куда </a:t>
            </a:r>
            <a:r>
              <a:rPr lang="ru-RU" sz="2800" b="1" dirty="0"/>
              <a:t>поставляют автомобили </a:t>
            </a:r>
            <a:r>
              <a:rPr lang="ru-RU" sz="2800" b="1" dirty="0" smtClean="0"/>
              <a:t>ВАЗ, является </a:t>
            </a:r>
            <a:r>
              <a:rPr lang="ru-RU" sz="2800" b="1" dirty="0"/>
              <a:t>Казахстан, а также Украина.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ВАЗ г. Тольятти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7752" y="1571612"/>
            <a:ext cx="4104456" cy="4092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0765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Нива Пикап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      Нива Шевроле 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28801"/>
            <a:ext cx="3960439" cy="320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5" y="2024063"/>
            <a:ext cx="4176464" cy="3925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2397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ПАО « КАМАЗ» г. Набережные Челны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0496" y="1857364"/>
            <a:ext cx="5032901" cy="4454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4282" y="1428736"/>
            <a:ext cx="378621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/>
              <a:t>Среди мировых лидеров по производству большегрузных автомобилей, КАМАЗ занимает 14-е место. В течение всего года, с конвейера компании выходят в свет порядка 70 000 машин и более 55 000 дизельных двигателей. Автозавод КамАЗ представляет очень широкий модельный </a:t>
            </a:r>
            <a:r>
              <a:rPr lang="ru-RU" sz="2400" dirty="0" smtClean="0"/>
              <a:t>ряд.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60892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Специально для ралли-рейда "Дакар" грузовые автомобили проходят жестокую модернизацию, чтобы выстоять в тяжелых гонках по пустыне. Автомобиль должен быть крепким, чтобы не развалиться от очередного прыжка с трамплина и выносливым, чтобы проходить в день по 500-700 километров по знойным пескам "Дакара"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219200"/>
          </a:xfrm>
        </p:spPr>
        <p:txBody>
          <a:bodyPr/>
          <a:lstStyle/>
          <a:p>
            <a:r>
              <a:rPr lang="ru-RU" dirty="0" smtClean="0"/>
              <a:t>            </a:t>
            </a:r>
            <a:r>
              <a:rPr lang="ru-RU" dirty="0" smtClean="0">
                <a:solidFill>
                  <a:srgbClr val="C00000"/>
                </a:solidFill>
              </a:rPr>
              <a:t>  </a:t>
            </a:r>
            <a:r>
              <a:rPr lang="ru-RU" dirty="0" smtClean="0">
                <a:solidFill>
                  <a:srgbClr val="C00000"/>
                </a:solidFill>
              </a:rPr>
              <a:t>Авторалли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472" y="3357562"/>
            <a:ext cx="7992888" cy="3303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249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Ульяновский автозавод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786" y="1285860"/>
            <a:ext cx="7360246" cy="485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6654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« ГАЗ» Г. Нижний Новгород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3174" y="1643050"/>
            <a:ext cx="6315585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082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2192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Газель </a:t>
            </a:r>
            <a:r>
              <a:rPr lang="ru-RU" dirty="0" err="1" smtClean="0">
                <a:solidFill>
                  <a:srgbClr val="C00000"/>
                </a:solidFill>
              </a:rPr>
              <a:t>Некст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472" y="1928802"/>
            <a:ext cx="7692221" cy="4819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4465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571480"/>
            <a:ext cx="8229600" cy="12192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ГАЗ «Волга»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AutoShape 2" descr="https://a.d-cd.net/9ddb9au-96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a.d-cd.net/9ddb9au-96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a.d-cd.net/9ddb9au-96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9" name="Picture 7" descr="C:\Users\пк\Desktop\9ddb9au-9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728" y="2071678"/>
            <a:ext cx="6105526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69156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2192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Саратовская область г. Энгельс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050" name="Picture 2" descr="http://www.novostimira.com.ua/gallery/1324739879_718.jpg480x36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16832"/>
            <a:ext cx="5112060" cy="3408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57356" y="5500702"/>
            <a:ext cx="5214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Троллейбус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23446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</TotalTime>
  <Words>186</Words>
  <Application>Microsoft Office PowerPoint</Application>
  <PresentationFormat>Экран (4:3)</PresentationFormat>
  <Paragraphs>18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«Автомобильный цех» страны:  71%-легковых и 17%-грузовых автомобилей</vt:lpstr>
      <vt:lpstr>ВАЗ г. Тольятти</vt:lpstr>
      <vt:lpstr>                                   Нива Шевроле </vt:lpstr>
      <vt:lpstr>ПАО « КАМАЗ» г. Набережные Челны</vt:lpstr>
      <vt:lpstr>              Авторалли</vt:lpstr>
      <vt:lpstr>Ульяновский автозавод</vt:lpstr>
      <vt:lpstr>« ГАЗ» Г. Нижний Новгород</vt:lpstr>
      <vt:lpstr>Газель Некст</vt:lpstr>
      <vt:lpstr>ГАЗ «Волга»</vt:lpstr>
      <vt:lpstr>Саратовская область г. Энгельс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Дмитрий Каленюк</cp:lastModifiedBy>
  <cp:revision>19</cp:revision>
  <dcterms:created xsi:type="dcterms:W3CDTF">2017-01-25T13:17:52Z</dcterms:created>
  <dcterms:modified xsi:type="dcterms:W3CDTF">2017-02-08T00:15:27Z</dcterms:modified>
</cp:coreProperties>
</file>